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0" y="3186112"/>
            <a:ext cx="3886200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21082" y="256490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88840"/>
            <a:ext cx="11630025" cy="3343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466" y="3660476"/>
            <a:ext cx="11034546" cy="776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6466" y="4437111"/>
            <a:ext cx="752379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76466" y="4859142"/>
            <a:ext cx="752379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03387"/>
            <a:ext cx="11544300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543298"/>
            <a:ext cx="561662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2925135"/>
            <a:ext cx="561662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3457697"/>
            <a:ext cx="561662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3839534"/>
            <a:ext cx="561662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4683596"/>
            <a:ext cx="1728192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83432" y="5075481"/>
            <a:ext cx="1728192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83432" y="5457318"/>
            <a:ext cx="1728192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832329" y="4683596"/>
            <a:ext cx="1728192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832329" y="5075481"/>
            <a:ext cx="1728192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2832329" y="5457318"/>
            <a:ext cx="1728192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983432" y="5929591"/>
            <a:ext cx="381642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16832"/>
            <a:ext cx="11572875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743933"/>
            <a:ext cx="3384376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115722"/>
            <a:ext cx="3384376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577946"/>
            <a:ext cx="3384376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979880"/>
            <a:ext cx="3384376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2026-01-15T11:20:25Z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